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2D966-B6B2-5604-81E4-3C0D6CD5324C}" v="744" dt="2020-07-09T10:19:00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Ymweliad Sarah Hooke UNICEF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Asesiad gwobr Aur Ysgolion sy'n parchu Hawliau 2018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DF16C73-43E0-4E8F-8369-66A8374F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3" y="2181225"/>
            <a:ext cx="4932363" cy="4014788"/>
          </a:xfrm>
          <a:prstGeom prst="rect">
            <a:avLst/>
          </a:prstGeom>
        </p:spPr>
      </p:pic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48AF3CB-FD2B-4A09-813A-EBC1A9F2D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38" y="2181225"/>
            <a:ext cx="2152650" cy="4014788"/>
          </a:xfrm>
          <a:prstGeom prst="rect">
            <a:avLst/>
          </a:prstGeom>
        </p:spPr>
      </p:pic>
      <p:pic>
        <p:nvPicPr>
          <p:cNvPr id="7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44CE187-6A4B-4AD7-B130-D5E0EF061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2181225"/>
            <a:ext cx="2990850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B45F0-F96E-42A4-A9F5-597CE72DFC5C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Gwasanaeth ysgol gyfan</a:t>
            </a:r>
          </a:p>
        </p:txBody>
      </p:sp>
      <p:pic>
        <p:nvPicPr>
          <p:cNvPr id="3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25FA9C02-4D48-4246-93B3-931951C6A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7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2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5AF25F3-1EF9-4625-B3A8-50DF93399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2" r="2" b="3330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BF5FF883-E023-4146-8AAA-D93A72AAA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5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9E9F7-165B-4698-9A5C-55F77A49F74B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Llysgenhadon Gwych yn arwain Sarah Hooke o amgylch yr ysgol.</a:t>
            </a:r>
          </a:p>
        </p:txBody>
      </p:sp>
      <p:pic>
        <p:nvPicPr>
          <p:cNvPr id="3" name="Picture 3" descr="A picture containing person, indoor, red, person&#10;&#10;Description automatically generated">
            <a:extLst>
              <a:ext uri="{FF2B5EF4-FFF2-40B4-BE49-F238E27FC236}">
                <a16:creationId xmlns:a16="http://schemas.microsoft.com/office/drawing/2014/main" id="{70308FD7-D411-487F-9579-83E6CF20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026" y="807436"/>
            <a:ext cx="3997637" cy="2998227"/>
          </a:xfrm>
          <a:prstGeom prst="rect">
            <a:avLst/>
          </a:prstGeom>
        </p:spPr>
      </p:pic>
      <p:pic>
        <p:nvPicPr>
          <p:cNvPr id="2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B8CB155C-BEE9-4106-B8F1-EFA46AC2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indoor, small, young, child&#10;&#10;Description automatically generated">
            <a:extLst>
              <a:ext uri="{FF2B5EF4-FFF2-40B4-BE49-F238E27FC236}">
                <a16:creationId xmlns:a16="http://schemas.microsoft.com/office/drawing/2014/main" id="{F6D13A08-A5F3-4F0F-96EB-9BDEB7F24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2864" y="829749"/>
            <a:ext cx="3997637" cy="29982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ABECF132-9FAB-4839-BDB4-7B46F7D6D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DC45C-E38A-4DF2-A673-8BA17CC70C75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Sarah Hooke yn sgwrsio gyda'r Pwyllgor Hawliau.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27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group of people sitting around a living room&#10;&#10;Description automatically generated">
            <a:extLst>
              <a:ext uri="{FF2B5EF4-FFF2-40B4-BE49-F238E27FC236}">
                <a16:creationId xmlns:a16="http://schemas.microsoft.com/office/drawing/2014/main" id="{B62EC1E5-A3E7-4743-94B0-7493D6B7F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0" b="124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0FD59-172C-4E85-9F8C-4A07607AF84C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Derek Rees, un o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lywodraethwyr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ysgol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ymuno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gyda'r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pwyllgor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mwyn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trafod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hawliau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plant.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9DF46F-AC27-4681-8353-BA82F7DD35BC}"/>
              </a:ext>
            </a:extLst>
          </p:cNvPr>
          <p:cNvSpPr txBox="1"/>
          <p:nvPr/>
        </p:nvSpPr>
        <p:spPr>
          <a:xfrm>
            <a:off x="2438400" y="4106174"/>
            <a:ext cx="89254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6001E-BBDF-428C-A656-7ABE88A8B3F5}"/>
              </a:ext>
            </a:extLst>
          </p:cNvPr>
          <p:cNvSpPr txBox="1"/>
          <p:nvPr/>
        </p:nvSpPr>
        <p:spPr>
          <a:xfrm>
            <a:off x="4695645" y="35167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9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7EC07FEE-96A8-4888-A6A2-9BB8A7B42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8" b="14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76F90-5A9B-46E1-89F0-DFAC28F6470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Rhieni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trafod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effaith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dysgu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am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hawliau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fywyd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ysgol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13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0187E393-0ADE-4D65-8A77-DA6D37EA3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10467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Ymweliad Sarah Hooke UNICEF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S Howells (YGG Y Login Fach)</cp:lastModifiedBy>
  <cp:revision>173</cp:revision>
  <dcterms:created xsi:type="dcterms:W3CDTF">2020-07-09T09:50:08Z</dcterms:created>
  <dcterms:modified xsi:type="dcterms:W3CDTF">2020-07-09T10:20:48Z</dcterms:modified>
</cp:coreProperties>
</file>